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42" y="1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57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83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03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28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644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39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01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864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4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30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08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266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45">
            <a:extLst>
              <a:ext uri="{FF2B5EF4-FFF2-40B4-BE49-F238E27FC236}">
                <a16:creationId xmlns:a16="http://schemas.microsoft.com/office/drawing/2014/main" id="{7472B899-9BAA-4120-ABDF-C37ED56BD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B738E5-6E4A-46FB-972B-F445F2BAC2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1"/>
            <a:ext cx="3659246" cy="2566652"/>
          </a:xfrm>
        </p:spPr>
        <p:txBody>
          <a:bodyPr>
            <a:normAutofit/>
          </a:bodyPr>
          <a:lstStyle/>
          <a:p>
            <a:endParaRPr lang="nl-NL" sz="5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176C6-2ED8-4209-B6D5-6C0711BA3E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651268"/>
            <a:ext cx="3659246" cy="2510689"/>
          </a:xfrm>
        </p:spPr>
        <p:txBody>
          <a:bodyPr>
            <a:normAutofit/>
          </a:bodyPr>
          <a:lstStyle/>
          <a:p>
            <a:endParaRPr lang="nl-NL" sz="1800"/>
          </a:p>
        </p:txBody>
      </p:sp>
      <p:cxnSp>
        <p:nvCxnSpPr>
          <p:cNvPr id="53" name="Straight Connector 47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429000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fbeeldingsresultaat voor ict">
            <a:extLst>
              <a:ext uri="{FF2B5EF4-FFF2-40B4-BE49-F238E27FC236}">
                <a16:creationId xmlns:a16="http://schemas.microsoft.com/office/drawing/2014/main" id="{93C4DB73-49E4-41F9-869D-1E0B64FA8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BC2D1C-F168-4B72-B95D-8A54BC8048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083" r="-1" b="31222"/>
          <a:stretch/>
        </p:blipFill>
        <p:spPr>
          <a:xfrm>
            <a:off x="4588397" y="45725"/>
            <a:ext cx="7556906" cy="338327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AB94AF-2044-4080-8717-3D67E8FFC9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285586"/>
            <a:ext cx="10216785" cy="457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686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170C62-E593-445D-8065-2A76F4D45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E4306CB-DA48-48EE-B2D8-143F0A127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3E057DE-B5B5-425D-B661-F7F74C824B27}"/>
              </a:ext>
            </a:extLst>
          </p:cNvPr>
          <p:cNvSpPr/>
          <p:nvPr/>
        </p:nvSpPr>
        <p:spPr>
          <a:xfrm rot="2880399">
            <a:off x="9167575" y="684113"/>
            <a:ext cx="4593398" cy="784424"/>
          </a:xfrm>
          <a:prstGeom prst="rect">
            <a:avLst/>
          </a:prstGeom>
          <a:solidFill>
            <a:srgbClr val="1F28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643837-011B-4EE1-97BF-99B41700E3AE}"/>
              </a:ext>
            </a:extLst>
          </p:cNvPr>
          <p:cNvSpPr txBox="1"/>
          <p:nvPr/>
        </p:nvSpPr>
        <p:spPr>
          <a:xfrm rot="2855041">
            <a:off x="10521691" y="626198"/>
            <a:ext cx="1522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SSMO</a:t>
            </a:r>
            <a:endParaRPr lang="en-NL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F8129F-3B4D-48D5-B920-F1307B71C794}"/>
              </a:ext>
            </a:extLst>
          </p:cNvPr>
          <p:cNvSpPr txBox="1"/>
          <p:nvPr/>
        </p:nvSpPr>
        <p:spPr>
          <a:xfrm>
            <a:off x="1793507" y="1123996"/>
            <a:ext cx="51013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 err="1"/>
              <a:t>Inleiding</a:t>
            </a:r>
            <a:endParaRPr lang="en-NL" sz="6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042505-ACFC-43DB-9BF9-83FD5B9BCF66}"/>
              </a:ext>
            </a:extLst>
          </p:cNvPr>
          <p:cNvSpPr txBox="1"/>
          <p:nvPr/>
        </p:nvSpPr>
        <p:spPr>
          <a:xfrm>
            <a:off x="1793507" y="2016159"/>
            <a:ext cx="510139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Wat is </a:t>
            </a:r>
            <a:r>
              <a:rPr lang="en-GB" sz="2000" dirty="0" err="1"/>
              <a:t>een</a:t>
            </a:r>
            <a:r>
              <a:rPr lang="en-GB" sz="2000" dirty="0"/>
              <a:t> IDE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/>
              <a:t>Verschil</a:t>
            </a:r>
            <a:r>
              <a:rPr lang="en-GB" sz="2000" dirty="0"/>
              <a:t> IDE </a:t>
            </a:r>
            <a:r>
              <a:rPr lang="en-GB" sz="2000" dirty="0" err="1"/>
              <a:t>en</a:t>
            </a:r>
            <a:r>
              <a:rPr lang="en-GB" sz="2000" dirty="0"/>
              <a:t> </a:t>
            </a:r>
            <a:r>
              <a:rPr lang="en-GB" sz="2000" dirty="0" err="1"/>
              <a:t>een</a:t>
            </a:r>
            <a:r>
              <a:rPr lang="en-GB" sz="2000" dirty="0"/>
              <a:t> </a:t>
            </a:r>
            <a:r>
              <a:rPr lang="en-GB" sz="2000" dirty="0" err="1"/>
              <a:t>teksteditor</a:t>
            </a: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/>
              <a:t>Voor</a:t>
            </a:r>
            <a:r>
              <a:rPr lang="en-GB" sz="2000" dirty="0"/>
              <a:t> </a:t>
            </a:r>
            <a:r>
              <a:rPr lang="en-GB" sz="2000" dirty="0" err="1"/>
              <a:t>en</a:t>
            </a:r>
            <a:r>
              <a:rPr lang="en-GB" sz="2000" dirty="0"/>
              <a:t> </a:t>
            </a:r>
            <a:r>
              <a:rPr lang="en-GB" sz="2000" dirty="0" err="1"/>
              <a:t>nadelen</a:t>
            </a:r>
            <a:r>
              <a:rPr lang="en-GB" sz="2000" dirty="0"/>
              <a:t> diverse IDE’s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/>
              <a:t>Mij</a:t>
            </a:r>
            <a:r>
              <a:rPr lang="en-GB" sz="2000" dirty="0"/>
              <a:t>  IDE </a:t>
            </a:r>
            <a:r>
              <a:rPr lang="en-GB" sz="2000" dirty="0" err="1"/>
              <a:t>keuze</a:t>
            </a:r>
            <a:endParaRPr lang="en-GB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 err="1"/>
              <a:t>Einde</a:t>
            </a:r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2322621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170C62-E593-445D-8065-2A76F4D45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E4306CB-DA48-48EE-B2D8-143F0A127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3E057DE-B5B5-425D-B661-F7F74C824B27}"/>
              </a:ext>
            </a:extLst>
          </p:cNvPr>
          <p:cNvSpPr/>
          <p:nvPr/>
        </p:nvSpPr>
        <p:spPr>
          <a:xfrm rot="2880399">
            <a:off x="9167575" y="684113"/>
            <a:ext cx="4593398" cy="784424"/>
          </a:xfrm>
          <a:prstGeom prst="rect">
            <a:avLst/>
          </a:prstGeom>
          <a:solidFill>
            <a:srgbClr val="1F28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643837-011B-4EE1-97BF-99B41700E3AE}"/>
              </a:ext>
            </a:extLst>
          </p:cNvPr>
          <p:cNvSpPr txBox="1"/>
          <p:nvPr/>
        </p:nvSpPr>
        <p:spPr>
          <a:xfrm rot="2855041">
            <a:off x="10521691" y="626198"/>
            <a:ext cx="1522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SSMO</a:t>
            </a:r>
            <a:endParaRPr lang="en-NL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F8129F-3B4D-48D5-B920-F1307B71C794}"/>
              </a:ext>
            </a:extLst>
          </p:cNvPr>
          <p:cNvSpPr txBox="1"/>
          <p:nvPr/>
        </p:nvSpPr>
        <p:spPr>
          <a:xfrm>
            <a:off x="3545304" y="2320355"/>
            <a:ext cx="51013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/>
              <a:t>Wat is </a:t>
            </a:r>
            <a:r>
              <a:rPr lang="en-GB" sz="6600" dirty="0" err="1"/>
              <a:t>een</a:t>
            </a:r>
            <a:r>
              <a:rPr lang="en-GB" sz="6600" dirty="0"/>
              <a:t> IDE</a:t>
            </a:r>
            <a:endParaRPr lang="en-NL" sz="6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042505-ACFC-43DB-9BF9-83FD5B9BCF66}"/>
              </a:ext>
            </a:extLst>
          </p:cNvPr>
          <p:cNvSpPr txBox="1"/>
          <p:nvPr/>
        </p:nvSpPr>
        <p:spPr>
          <a:xfrm>
            <a:off x="1265542" y="3428351"/>
            <a:ext cx="97218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/>
              <a:t>Een integrated development environment of IDE is computersoftware die een softwareontwikkelaar ondersteunt bij het ontwikkelen van computersoftware. Het bestaat uit een aantal onderdelen die samen een software suite vormen.</a:t>
            </a:r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396855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170C62-E593-445D-8065-2A76F4D45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E4306CB-DA48-48EE-B2D8-143F0A127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3E057DE-B5B5-425D-B661-F7F74C824B27}"/>
              </a:ext>
            </a:extLst>
          </p:cNvPr>
          <p:cNvSpPr/>
          <p:nvPr/>
        </p:nvSpPr>
        <p:spPr>
          <a:xfrm rot="2880399">
            <a:off x="9167575" y="684113"/>
            <a:ext cx="4593398" cy="784424"/>
          </a:xfrm>
          <a:prstGeom prst="rect">
            <a:avLst/>
          </a:prstGeom>
          <a:solidFill>
            <a:srgbClr val="1F28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643837-011B-4EE1-97BF-99B41700E3AE}"/>
              </a:ext>
            </a:extLst>
          </p:cNvPr>
          <p:cNvSpPr txBox="1"/>
          <p:nvPr/>
        </p:nvSpPr>
        <p:spPr>
          <a:xfrm rot="2855041">
            <a:off x="10521691" y="626198"/>
            <a:ext cx="1522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SSMO</a:t>
            </a:r>
            <a:endParaRPr lang="en-NL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F8129F-3B4D-48D5-B920-F1307B71C794}"/>
              </a:ext>
            </a:extLst>
          </p:cNvPr>
          <p:cNvSpPr txBox="1"/>
          <p:nvPr/>
        </p:nvSpPr>
        <p:spPr>
          <a:xfrm>
            <a:off x="760395" y="2195991"/>
            <a:ext cx="106712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 err="1"/>
              <a:t>Verschil</a:t>
            </a:r>
            <a:r>
              <a:rPr lang="en-GB" sz="6600" dirty="0"/>
              <a:t> IDE </a:t>
            </a:r>
            <a:r>
              <a:rPr lang="en-GB" sz="6600" dirty="0" err="1"/>
              <a:t>en</a:t>
            </a:r>
            <a:r>
              <a:rPr lang="en-GB" sz="6600" dirty="0"/>
              <a:t> </a:t>
            </a:r>
            <a:r>
              <a:rPr lang="en-GB" sz="6600" dirty="0" err="1"/>
              <a:t>een</a:t>
            </a:r>
            <a:r>
              <a:rPr lang="en-GB" sz="6600" dirty="0"/>
              <a:t> </a:t>
            </a:r>
            <a:r>
              <a:rPr lang="en-GB" sz="6600" dirty="0" err="1"/>
              <a:t>teksteditor</a:t>
            </a:r>
            <a:endParaRPr lang="en-NL" sz="6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042505-ACFC-43DB-9BF9-83FD5B9BCF66}"/>
              </a:ext>
            </a:extLst>
          </p:cNvPr>
          <p:cNvSpPr txBox="1"/>
          <p:nvPr/>
        </p:nvSpPr>
        <p:spPr>
          <a:xfrm>
            <a:off x="3575785" y="3049876"/>
            <a:ext cx="51013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In </a:t>
            </a:r>
            <a:r>
              <a:rPr lang="en-GB" sz="2000" dirty="0" err="1"/>
              <a:t>een</a:t>
            </a:r>
            <a:r>
              <a:rPr lang="en-GB" sz="2000" dirty="0"/>
              <a:t> </a:t>
            </a:r>
            <a:r>
              <a:rPr lang="en-GB" sz="2000" dirty="0" err="1"/>
              <a:t>teksteditor</a:t>
            </a:r>
            <a:r>
              <a:rPr lang="en-GB" sz="2000" dirty="0"/>
              <a:t> </a:t>
            </a:r>
            <a:r>
              <a:rPr lang="en-GB" sz="2000" dirty="0" err="1"/>
              <a:t>kan</a:t>
            </a:r>
            <a:r>
              <a:rPr lang="en-GB" sz="2000" dirty="0"/>
              <a:t> </a:t>
            </a:r>
            <a:r>
              <a:rPr lang="en-GB" sz="2000" dirty="0" err="1"/>
              <a:t>ja</a:t>
            </a:r>
            <a:r>
              <a:rPr lang="en-GB" sz="2000" dirty="0"/>
              <a:t> </a:t>
            </a:r>
            <a:r>
              <a:rPr lang="en-GB" sz="2000" dirty="0" err="1"/>
              <a:t>alleen</a:t>
            </a:r>
            <a:r>
              <a:rPr lang="en-GB" sz="2000" dirty="0"/>
              <a:t> de </a:t>
            </a:r>
            <a:r>
              <a:rPr lang="en-GB" sz="2000" dirty="0" err="1"/>
              <a:t>tekst</a:t>
            </a:r>
            <a:r>
              <a:rPr lang="en-GB" sz="2000" dirty="0"/>
              <a:t> </a:t>
            </a:r>
            <a:r>
              <a:rPr lang="en-GB" sz="2000" dirty="0" err="1"/>
              <a:t>editen</a:t>
            </a:r>
            <a:r>
              <a:rPr lang="en-GB" sz="2000" dirty="0"/>
              <a:t>. In </a:t>
            </a:r>
            <a:r>
              <a:rPr lang="en-GB" sz="2000" dirty="0" err="1"/>
              <a:t>een</a:t>
            </a:r>
            <a:r>
              <a:rPr lang="en-GB" sz="2000" dirty="0"/>
              <a:t> IDE </a:t>
            </a:r>
            <a:r>
              <a:rPr lang="en-GB" sz="2000" dirty="0" err="1"/>
              <a:t>voert</a:t>
            </a:r>
            <a:r>
              <a:rPr lang="en-GB" sz="2000" dirty="0"/>
              <a:t> </a:t>
            </a:r>
            <a:r>
              <a:rPr lang="en-GB" sz="2000" dirty="0" err="1"/>
              <a:t>hij</a:t>
            </a:r>
            <a:r>
              <a:rPr lang="en-GB" sz="2000" dirty="0"/>
              <a:t> de </a:t>
            </a:r>
            <a:r>
              <a:rPr lang="en-GB" sz="2000" dirty="0" err="1"/>
              <a:t>tekst</a:t>
            </a:r>
            <a:r>
              <a:rPr lang="en-GB" sz="2000" dirty="0"/>
              <a:t> </a:t>
            </a:r>
            <a:r>
              <a:rPr lang="en-GB" sz="2000" dirty="0" err="1"/>
              <a:t>ook</a:t>
            </a:r>
            <a:r>
              <a:rPr lang="en-GB" sz="2000" dirty="0"/>
              <a:t> </a:t>
            </a:r>
            <a:r>
              <a:rPr lang="en-GB" sz="2000" dirty="0" err="1"/>
              <a:t>uit</a:t>
            </a:r>
            <a:r>
              <a:rPr lang="en-GB" sz="2000" dirty="0"/>
              <a:t>.</a:t>
            </a:r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89139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170C62-E593-445D-8065-2A76F4D45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E4306CB-DA48-48EE-B2D8-143F0A127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3E057DE-B5B5-425D-B661-F7F74C824B27}"/>
              </a:ext>
            </a:extLst>
          </p:cNvPr>
          <p:cNvSpPr/>
          <p:nvPr/>
        </p:nvSpPr>
        <p:spPr>
          <a:xfrm rot="2880399">
            <a:off x="9167575" y="684113"/>
            <a:ext cx="4593398" cy="784424"/>
          </a:xfrm>
          <a:prstGeom prst="rect">
            <a:avLst/>
          </a:prstGeom>
          <a:solidFill>
            <a:srgbClr val="1F28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643837-011B-4EE1-97BF-99B41700E3AE}"/>
              </a:ext>
            </a:extLst>
          </p:cNvPr>
          <p:cNvSpPr txBox="1"/>
          <p:nvPr/>
        </p:nvSpPr>
        <p:spPr>
          <a:xfrm rot="2855041">
            <a:off x="10521691" y="626198"/>
            <a:ext cx="1522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SSMO</a:t>
            </a:r>
            <a:endParaRPr lang="en-NL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F8129F-3B4D-48D5-B920-F1307B71C794}"/>
              </a:ext>
            </a:extLst>
          </p:cNvPr>
          <p:cNvSpPr txBox="1"/>
          <p:nvPr/>
        </p:nvSpPr>
        <p:spPr>
          <a:xfrm>
            <a:off x="3397717" y="2321004"/>
            <a:ext cx="54575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 err="1"/>
              <a:t>Mijn</a:t>
            </a:r>
            <a:r>
              <a:rPr lang="en-GB" sz="6600" dirty="0"/>
              <a:t> IDE </a:t>
            </a:r>
            <a:r>
              <a:rPr lang="en-GB" sz="6600" dirty="0" err="1"/>
              <a:t>keuze</a:t>
            </a:r>
            <a:endParaRPr lang="en-NL" sz="6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042505-ACFC-43DB-9BF9-83FD5B9BCF66}"/>
              </a:ext>
            </a:extLst>
          </p:cNvPr>
          <p:cNvSpPr txBox="1"/>
          <p:nvPr/>
        </p:nvSpPr>
        <p:spPr>
          <a:xfrm>
            <a:off x="3545304" y="3297856"/>
            <a:ext cx="51013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err="1"/>
              <a:t>Sublimetext</a:t>
            </a:r>
            <a:r>
              <a:rPr lang="en-GB" sz="2000" dirty="0"/>
              <a:t> is de IDE die </a:t>
            </a:r>
            <a:r>
              <a:rPr lang="en-GB" sz="2000" dirty="0" err="1"/>
              <a:t>ik</a:t>
            </a:r>
            <a:r>
              <a:rPr lang="en-GB" sz="2000" dirty="0"/>
              <a:t> </a:t>
            </a:r>
            <a:r>
              <a:rPr lang="en-GB" sz="2000" dirty="0" err="1"/>
              <a:t>zou</a:t>
            </a:r>
            <a:r>
              <a:rPr lang="en-GB" sz="2000" dirty="0"/>
              <a:t> </a:t>
            </a:r>
            <a:r>
              <a:rPr lang="en-GB" sz="2000" dirty="0" err="1"/>
              <a:t>gerbuiken</a:t>
            </a:r>
            <a:r>
              <a:rPr lang="en-GB" sz="2000" dirty="0"/>
              <a:t> </a:t>
            </a:r>
            <a:r>
              <a:rPr lang="en-GB" sz="2000" dirty="0" err="1"/>
              <a:t>omdat</a:t>
            </a:r>
            <a:r>
              <a:rPr lang="en-GB" sz="2000" dirty="0"/>
              <a:t> het </a:t>
            </a:r>
            <a:r>
              <a:rPr lang="en-GB" sz="2000" dirty="0" err="1"/>
              <a:t>overzichtelijk</a:t>
            </a:r>
            <a:r>
              <a:rPr lang="en-GB" sz="2000" dirty="0"/>
              <a:t> is </a:t>
            </a:r>
            <a:r>
              <a:rPr lang="en-GB" sz="2000" dirty="0" err="1"/>
              <a:t>en</a:t>
            </a:r>
            <a:r>
              <a:rPr lang="en-GB" sz="2000" dirty="0"/>
              <a:t> </a:t>
            </a:r>
            <a:r>
              <a:rPr lang="en-GB" sz="2000" dirty="0" err="1"/>
              <a:t>makkelijk</a:t>
            </a:r>
            <a:r>
              <a:rPr lang="en-GB" sz="2000" dirty="0"/>
              <a:t> om </a:t>
            </a:r>
            <a:r>
              <a:rPr lang="en-GB" sz="2000" dirty="0" err="1"/>
              <a:t>mee</a:t>
            </a:r>
            <a:r>
              <a:rPr lang="en-GB" sz="2000" dirty="0"/>
              <a:t> </a:t>
            </a:r>
            <a:r>
              <a:rPr lang="en-GB" sz="2000" dirty="0" err="1"/>
              <a:t>te</a:t>
            </a:r>
            <a:r>
              <a:rPr lang="en-GB" sz="2000" dirty="0"/>
              <a:t> </a:t>
            </a:r>
            <a:r>
              <a:rPr lang="en-GB" sz="2000" dirty="0" err="1"/>
              <a:t>werken</a:t>
            </a:r>
            <a:r>
              <a:rPr lang="en-GB" sz="2000" dirty="0"/>
              <a:t>.</a:t>
            </a:r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16849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170C62-E593-445D-8065-2A76F4D45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E4306CB-DA48-48EE-B2D8-143F0A127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3E057DE-B5B5-425D-B661-F7F74C824B27}"/>
              </a:ext>
            </a:extLst>
          </p:cNvPr>
          <p:cNvSpPr/>
          <p:nvPr/>
        </p:nvSpPr>
        <p:spPr>
          <a:xfrm rot="2880399">
            <a:off x="9167575" y="684113"/>
            <a:ext cx="4593398" cy="784424"/>
          </a:xfrm>
          <a:prstGeom prst="rect">
            <a:avLst/>
          </a:prstGeom>
          <a:solidFill>
            <a:srgbClr val="1F28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643837-011B-4EE1-97BF-99B41700E3AE}"/>
              </a:ext>
            </a:extLst>
          </p:cNvPr>
          <p:cNvSpPr txBox="1"/>
          <p:nvPr/>
        </p:nvSpPr>
        <p:spPr>
          <a:xfrm rot="2855041">
            <a:off x="10521691" y="626198"/>
            <a:ext cx="1522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SSMO</a:t>
            </a:r>
            <a:endParaRPr lang="en-NL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F8129F-3B4D-48D5-B920-F1307B71C794}"/>
              </a:ext>
            </a:extLst>
          </p:cNvPr>
          <p:cNvSpPr txBox="1"/>
          <p:nvPr/>
        </p:nvSpPr>
        <p:spPr>
          <a:xfrm>
            <a:off x="4961823" y="2491693"/>
            <a:ext cx="23293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 err="1"/>
              <a:t>Einde</a:t>
            </a:r>
            <a:endParaRPr lang="en-NL" sz="6600" dirty="0"/>
          </a:p>
        </p:txBody>
      </p:sp>
    </p:spTree>
    <p:extLst>
      <p:ext uri="{BB962C8B-B14F-4D97-AF65-F5344CB8AC3E}">
        <p14:creationId xmlns:p14="http://schemas.microsoft.com/office/powerpoint/2010/main" val="370517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741"/>
      </a:dk2>
      <a:lt2>
        <a:srgbClr val="E2E8E2"/>
      </a:lt2>
      <a:accent1>
        <a:srgbClr val="D838D6"/>
      </a:accent1>
      <a:accent2>
        <a:srgbClr val="8D33CA"/>
      </a:accent2>
      <a:accent3>
        <a:srgbClr val="6046DB"/>
      </a:accent3>
      <a:accent4>
        <a:srgbClr val="3558CA"/>
      </a:accent4>
      <a:accent5>
        <a:srgbClr val="38A1D8"/>
      </a:accent5>
      <a:accent6>
        <a:srgbClr val="23B6AC"/>
      </a:accent6>
      <a:hlink>
        <a:srgbClr val="4682C1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SMO new template" id="{BB7F7D2A-DB7F-4D04-ABD2-AE5A43B0DE43}" vid="{E985F57D-8E2C-497C-AC04-3CDD1BD3CE6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D529464978B643A20308975C80B03C" ma:contentTypeVersion="5" ma:contentTypeDescription="Een nieuw document maken." ma:contentTypeScope="" ma:versionID="e06a68629ae86e1b4535324aedb5fbd3">
  <xsd:schema xmlns:xsd="http://www.w3.org/2001/XMLSchema" xmlns:xs="http://www.w3.org/2001/XMLSchema" xmlns:p="http://schemas.microsoft.com/office/2006/metadata/properties" xmlns:ns2="3aec44f3-3c94-4daf-9b1b-16248f34c83a" targetNamespace="http://schemas.microsoft.com/office/2006/metadata/properties" ma:root="true" ma:fieldsID="f1bacfc93f2a17c921dcc9281ae11097" ns2:_="">
    <xsd:import namespace="3aec44f3-3c94-4daf-9b1b-16248f34c8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ec44f3-3c94-4daf-9b1b-16248f34c83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3041559-3079-4717-AE05-E7D07FE90922}">
  <ds:schemaRefs>
    <ds:schemaRef ds:uri="http://schemas.microsoft.com/office/infopath/2007/PartnerControls"/>
    <ds:schemaRef ds:uri="http://purl.org/dc/terms/"/>
    <ds:schemaRef ds:uri="http://schemas.microsoft.com/office/2006/metadata/properties"/>
    <ds:schemaRef ds:uri="3aec44f3-3c94-4daf-9b1b-16248f34c83a"/>
    <ds:schemaRef ds:uri="http://purl.org/dc/dcmitype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A0E74F7-92B6-400F-A8BD-E988BFE87C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aec44f3-3c94-4daf-9b1b-16248f34c8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BA2792-705A-4645-BE27-33F0621856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SSMO_new_template (1)</Template>
  <TotalTime>64</TotalTime>
  <Words>107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RetrospectVTI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Rick van Stralen</dc:creator>
  <cp:lastModifiedBy>Marijn de Wit</cp:lastModifiedBy>
  <cp:revision>8</cp:revision>
  <dcterms:created xsi:type="dcterms:W3CDTF">2019-11-08T10:33:02Z</dcterms:created>
  <dcterms:modified xsi:type="dcterms:W3CDTF">2019-11-19T13:02:42Z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0x010100D0D529464978B643A20308975C80B03C</vt:lpwstr>
  </property>
</Properties>
</file>